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0" r:id="rId10"/>
    <p:sldId id="267" r:id="rId11"/>
    <p:sldId id="268" r:id="rId12"/>
    <p:sldId id="269" r:id="rId13"/>
    <p:sldId id="265" r:id="rId14"/>
    <p:sldId id="266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0FE-9810-4618-A900-1D299719FA72}" type="datetimeFigureOut">
              <a:rPr lang="sv-SE" smtClean="0"/>
              <a:t>2013-12-26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09C5D-2997-429D-9CBE-D8E97BA3D6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9072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0FE-9810-4618-A900-1D299719FA72}" type="datetimeFigureOut">
              <a:rPr lang="sv-SE" smtClean="0"/>
              <a:t>2013-12-26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09C5D-2997-429D-9CBE-D8E97BA3D6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4931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0FE-9810-4618-A900-1D299719FA72}" type="datetimeFigureOut">
              <a:rPr lang="sv-SE" smtClean="0"/>
              <a:t>2013-12-26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09C5D-2997-429D-9CBE-D8E97BA3D6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291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0FE-9810-4618-A900-1D299719FA72}" type="datetimeFigureOut">
              <a:rPr lang="sv-SE" smtClean="0"/>
              <a:t>2013-12-26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09C5D-2997-429D-9CBE-D8E97BA3D6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4726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0FE-9810-4618-A900-1D299719FA72}" type="datetimeFigureOut">
              <a:rPr lang="sv-SE" smtClean="0"/>
              <a:t>2013-12-26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09C5D-2997-429D-9CBE-D8E97BA3D6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402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0FE-9810-4618-A900-1D299719FA72}" type="datetimeFigureOut">
              <a:rPr lang="sv-SE" smtClean="0"/>
              <a:t>2013-12-26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09C5D-2997-429D-9CBE-D8E97BA3D6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7859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0FE-9810-4618-A900-1D299719FA72}" type="datetimeFigureOut">
              <a:rPr lang="sv-SE" smtClean="0"/>
              <a:t>2013-12-26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09C5D-2997-429D-9CBE-D8E97BA3D6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5131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0FE-9810-4618-A900-1D299719FA72}" type="datetimeFigureOut">
              <a:rPr lang="sv-SE" smtClean="0"/>
              <a:t>2013-12-26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09C5D-2997-429D-9CBE-D8E97BA3D6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7474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0FE-9810-4618-A900-1D299719FA72}" type="datetimeFigureOut">
              <a:rPr lang="sv-SE" smtClean="0"/>
              <a:t>2013-12-26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09C5D-2997-429D-9CBE-D8E97BA3D6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3809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0FE-9810-4618-A900-1D299719FA72}" type="datetimeFigureOut">
              <a:rPr lang="sv-SE" smtClean="0"/>
              <a:t>2013-12-26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09C5D-2997-429D-9CBE-D8E97BA3D6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8431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0FE-9810-4618-A900-1D299719FA72}" type="datetimeFigureOut">
              <a:rPr lang="sv-SE" smtClean="0"/>
              <a:t>2013-12-26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09C5D-2997-429D-9CBE-D8E97BA3D6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994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B60FE-9810-4618-A900-1D299719FA72}" type="datetimeFigureOut">
              <a:rPr lang="sv-SE" smtClean="0"/>
              <a:t>2013-12-26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09C5D-2997-429D-9CBE-D8E97BA3D6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995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results?search_query=how+to+export+bookmarks&amp;oq=how+to+export+bookmarks&amp;gs_l=youtube.3..0l3.18166.18396.0.18694.2.2.0.0.0.0.70.112.2.2.0...0.0...1ac.1.s7roiHfVeeA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9934"/>
          </a:xfrm>
        </p:spPr>
        <p:txBody>
          <a:bodyPr/>
          <a:lstStyle/>
          <a:p>
            <a:r>
              <a:rPr lang="sv-SE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Links2keep - </a:t>
            </a:r>
            <a:r>
              <a:rPr lang="sv-SE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Turtorial</a:t>
            </a:r>
            <a:endParaRPr lang="sv-SE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84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9934"/>
          </a:xfrm>
        </p:spPr>
        <p:txBody>
          <a:bodyPr/>
          <a:lstStyle/>
          <a:p>
            <a:r>
              <a:rPr lang="sv-SE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Links2keep</a:t>
            </a:r>
            <a:endParaRPr lang="sv-SE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grpSp>
        <p:nvGrpSpPr>
          <p:cNvPr id="8" name="Grupp 7"/>
          <p:cNvGrpSpPr/>
          <p:nvPr/>
        </p:nvGrpSpPr>
        <p:grpSpPr>
          <a:xfrm>
            <a:off x="3316405" y="122830"/>
            <a:ext cx="8584443" cy="3414852"/>
            <a:chOff x="3316405" y="122830"/>
            <a:chExt cx="8584443" cy="3414852"/>
          </a:xfrm>
        </p:grpSpPr>
        <p:sp>
          <p:nvSpPr>
            <p:cNvPr id="2" name="Rektangel med rundade hörn 1"/>
            <p:cNvSpPr/>
            <p:nvPr/>
          </p:nvSpPr>
          <p:spPr>
            <a:xfrm>
              <a:off x="7669956" y="3332966"/>
              <a:ext cx="225188" cy="204716"/>
            </a:xfrm>
            <a:prstGeom prst="roundRect">
              <a:avLst/>
            </a:prstGeom>
            <a:solidFill>
              <a:schemeClr val="accent1">
                <a:lumMod val="75000"/>
                <a:alpha val="20000"/>
              </a:schemeClr>
            </a:solidFill>
            <a:ln>
              <a:solidFill>
                <a:schemeClr val="bg1"/>
              </a:solidFill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4" name="Rak pil 3"/>
            <p:cNvCxnSpPr>
              <a:stCxn id="2" idx="1"/>
            </p:cNvCxnSpPr>
            <p:nvPr/>
          </p:nvCxnSpPr>
          <p:spPr>
            <a:xfrm flipH="1" flipV="1">
              <a:off x="3316405" y="769161"/>
              <a:ext cx="4353551" cy="266616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ruta 4"/>
            <p:cNvSpPr txBox="1"/>
            <p:nvPr/>
          </p:nvSpPr>
          <p:spPr>
            <a:xfrm>
              <a:off x="3316405" y="122830"/>
              <a:ext cx="85844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Already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added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links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can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be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copied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to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other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fields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,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views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or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groups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.</a:t>
              </a:r>
            </a:p>
            <a:p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Quick copy puts a copy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of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the link in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your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first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”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field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” on the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first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”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view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”.</a:t>
              </a:r>
              <a:endParaRPr lang="sv-SE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332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9934"/>
          </a:xfrm>
        </p:spPr>
        <p:txBody>
          <a:bodyPr/>
          <a:lstStyle/>
          <a:p>
            <a:r>
              <a:rPr lang="sv-SE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Links2keep</a:t>
            </a:r>
            <a:endParaRPr lang="sv-SE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grpSp>
        <p:nvGrpSpPr>
          <p:cNvPr id="8" name="Grupp 7"/>
          <p:cNvGrpSpPr/>
          <p:nvPr/>
        </p:nvGrpSpPr>
        <p:grpSpPr>
          <a:xfrm>
            <a:off x="3316405" y="122830"/>
            <a:ext cx="8584443" cy="3401204"/>
            <a:chOff x="3316405" y="122830"/>
            <a:chExt cx="8584443" cy="3401204"/>
          </a:xfrm>
        </p:grpSpPr>
        <p:sp>
          <p:nvSpPr>
            <p:cNvPr id="2" name="Rektangel med rundade hörn 1"/>
            <p:cNvSpPr/>
            <p:nvPr/>
          </p:nvSpPr>
          <p:spPr>
            <a:xfrm>
              <a:off x="7820081" y="3319318"/>
              <a:ext cx="225188" cy="204716"/>
            </a:xfrm>
            <a:prstGeom prst="roundRect">
              <a:avLst/>
            </a:prstGeom>
            <a:solidFill>
              <a:schemeClr val="accent1">
                <a:lumMod val="75000"/>
                <a:alpha val="20000"/>
              </a:schemeClr>
            </a:solidFill>
            <a:ln>
              <a:solidFill>
                <a:schemeClr val="bg1"/>
              </a:solidFill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4" name="Rak pil 3"/>
            <p:cNvCxnSpPr>
              <a:stCxn id="2" idx="1"/>
            </p:cNvCxnSpPr>
            <p:nvPr/>
          </p:nvCxnSpPr>
          <p:spPr>
            <a:xfrm flipH="1" flipV="1">
              <a:off x="3316405" y="492162"/>
              <a:ext cx="4503676" cy="292951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ruta 4"/>
            <p:cNvSpPr txBox="1"/>
            <p:nvPr/>
          </p:nvSpPr>
          <p:spPr>
            <a:xfrm>
              <a:off x="3316405" y="122830"/>
              <a:ext cx="85844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Already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added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links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can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be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edited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.</a:t>
              </a:r>
              <a:endParaRPr lang="sv-SE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653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9934"/>
          </a:xfrm>
        </p:spPr>
        <p:txBody>
          <a:bodyPr/>
          <a:lstStyle/>
          <a:p>
            <a:r>
              <a:rPr lang="sv-SE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Links2keep</a:t>
            </a:r>
            <a:endParaRPr lang="sv-SE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grpSp>
        <p:nvGrpSpPr>
          <p:cNvPr id="8" name="Grupp 7"/>
          <p:cNvGrpSpPr/>
          <p:nvPr/>
        </p:nvGrpSpPr>
        <p:grpSpPr>
          <a:xfrm>
            <a:off x="3316405" y="122830"/>
            <a:ext cx="8584443" cy="3401204"/>
            <a:chOff x="3316405" y="122830"/>
            <a:chExt cx="8584443" cy="3401204"/>
          </a:xfrm>
        </p:grpSpPr>
        <p:sp>
          <p:nvSpPr>
            <p:cNvPr id="2" name="Rektangel med rundade hörn 1"/>
            <p:cNvSpPr/>
            <p:nvPr/>
          </p:nvSpPr>
          <p:spPr>
            <a:xfrm>
              <a:off x="7997502" y="3319318"/>
              <a:ext cx="225188" cy="204716"/>
            </a:xfrm>
            <a:prstGeom prst="roundRect">
              <a:avLst/>
            </a:prstGeom>
            <a:solidFill>
              <a:schemeClr val="accent1">
                <a:lumMod val="75000"/>
                <a:alpha val="20000"/>
              </a:schemeClr>
            </a:solidFill>
            <a:ln>
              <a:solidFill>
                <a:schemeClr val="bg1"/>
              </a:solidFill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4" name="Rak pil 3"/>
            <p:cNvCxnSpPr>
              <a:stCxn id="2" idx="1"/>
            </p:cNvCxnSpPr>
            <p:nvPr/>
          </p:nvCxnSpPr>
          <p:spPr>
            <a:xfrm flipH="1" flipV="1">
              <a:off x="3316405" y="492162"/>
              <a:ext cx="4681097" cy="292951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ruta 4"/>
            <p:cNvSpPr txBox="1"/>
            <p:nvPr/>
          </p:nvSpPr>
          <p:spPr>
            <a:xfrm>
              <a:off x="3316405" y="122830"/>
              <a:ext cx="85844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Already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added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links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can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be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deleted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.</a:t>
              </a:r>
              <a:endParaRPr lang="sv-SE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29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5000" r="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327542" y="1137400"/>
            <a:ext cx="323544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err="1" smtClean="0">
                <a:solidFill>
                  <a:schemeClr val="accent1">
                    <a:lumMod val="50000"/>
                  </a:schemeClr>
                </a:solidFill>
              </a:rPr>
              <a:t>Name</a:t>
            </a:r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 to be </a:t>
            </a:r>
            <a:r>
              <a:rPr lang="sv-SE" dirty="0" err="1" smtClean="0">
                <a:solidFill>
                  <a:schemeClr val="accent1">
                    <a:lumMod val="50000"/>
                  </a:schemeClr>
                </a:solidFill>
              </a:rPr>
              <a:t>displayed</a:t>
            </a:r>
            <a:endParaRPr lang="sv-S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327542" y="1506732"/>
            <a:ext cx="323544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err="1" smtClean="0">
                <a:solidFill>
                  <a:schemeClr val="accent1">
                    <a:lumMod val="50000"/>
                  </a:schemeClr>
                </a:solidFill>
              </a:rPr>
              <a:t>Optional</a:t>
            </a:r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accent1">
                    <a:lumMod val="50000"/>
                  </a:schemeClr>
                </a:solidFill>
              </a:rPr>
              <a:t>description</a:t>
            </a:r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accent1">
                    <a:lumMod val="50000"/>
                  </a:schemeClr>
                </a:solidFill>
              </a:rPr>
              <a:t>of</a:t>
            </a:r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accent1">
                    <a:lumMod val="50000"/>
                  </a:schemeClr>
                </a:solidFill>
              </a:rPr>
              <a:t>your</a:t>
            </a:r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 link</a:t>
            </a:r>
            <a:endParaRPr lang="sv-S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327542" y="1906348"/>
            <a:ext cx="323544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The URL to </a:t>
            </a:r>
            <a:r>
              <a:rPr lang="sv-SE" dirty="0" err="1" smtClean="0">
                <a:solidFill>
                  <a:schemeClr val="accent1">
                    <a:lumMod val="50000"/>
                  </a:schemeClr>
                </a:solidFill>
              </a:rPr>
              <a:t>follow</a:t>
            </a:r>
            <a:endParaRPr lang="sv-S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327542" y="3128179"/>
            <a:ext cx="323544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err="1" smtClean="0">
                <a:solidFill>
                  <a:schemeClr val="accent1">
                    <a:lumMod val="50000"/>
                  </a:schemeClr>
                </a:solidFill>
              </a:rPr>
              <a:t>Favicon</a:t>
            </a:r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 to display</a:t>
            </a:r>
            <a:endParaRPr lang="sv-S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327542" y="4081793"/>
            <a:ext cx="323544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err="1" smtClean="0">
                <a:solidFill>
                  <a:schemeClr val="accent1">
                    <a:lumMod val="50000"/>
                  </a:schemeClr>
                </a:solidFill>
              </a:rPr>
              <a:t>Optional</a:t>
            </a:r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accent1">
                    <a:lumMod val="50000"/>
                  </a:schemeClr>
                </a:solidFill>
              </a:rPr>
              <a:t>favicons</a:t>
            </a:r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 to display</a:t>
            </a:r>
            <a:endParaRPr lang="sv-S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327538" y="4828667"/>
            <a:ext cx="323544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err="1" smtClean="0">
                <a:solidFill>
                  <a:schemeClr val="accent1">
                    <a:lumMod val="50000"/>
                  </a:schemeClr>
                </a:solidFill>
              </a:rPr>
              <a:t>Safety</a:t>
            </a:r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accent1">
                    <a:lumMod val="50000"/>
                  </a:schemeClr>
                </a:solidFill>
              </a:rPr>
              <a:t>question</a:t>
            </a:r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 to </a:t>
            </a:r>
            <a:r>
              <a:rPr lang="sv-SE" dirty="0" err="1" smtClean="0">
                <a:solidFill>
                  <a:schemeClr val="accent1">
                    <a:lumMod val="50000"/>
                  </a:schemeClr>
                </a:solidFill>
              </a:rPr>
              <a:t>answer</a:t>
            </a:r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b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sv-SE" dirty="0" err="1" smtClean="0">
                <a:solidFill>
                  <a:schemeClr val="accent1">
                    <a:lumMod val="50000"/>
                  </a:schemeClr>
                </a:solidFill>
              </a:rPr>
              <a:t>Type</a:t>
            </a:r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 all black </a:t>
            </a:r>
            <a:r>
              <a:rPr lang="sv-SE" dirty="0" err="1" smtClean="0">
                <a:solidFill>
                  <a:schemeClr val="accent1">
                    <a:lumMod val="50000"/>
                  </a:schemeClr>
                </a:solidFill>
              </a:rPr>
              <a:t>characters</a:t>
            </a:r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 (3)</a:t>
            </a:r>
            <a:endParaRPr lang="sv-S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327541" y="2320444"/>
            <a:ext cx="323544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err="1" smtClean="0">
                <a:solidFill>
                  <a:schemeClr val="accent1">
                    <a:lumMod val="50000"/>
                  </a:schemeClr>
                </a:solidFill>
              </a:rPr>
              <a:t>What</a:t>
            </a:r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accent1">
                    <a:lumMod val="50000"/>
                  </a:schemeClr>
                </a:solidFill>
              </a:rPr>
              <a:t>field</a:t>
            </a:r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 the new </a:t>
            </a:r>
            <a:r>
              <a:rPr lang="sv-SE" dirty="0" err="1" smtClean="0">
                <a:solidFill>
                  <a:schemeClr val="accent1">
                    <a:lumMod val="50000"/>
                  </a:schemeClr>
                </a:solidFill>
              </a:rPr>
              <a:t>links</a:t>
            </a:r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sv-SE" dirty="0" err="1" smtClean="0">
                <a:solidFill>
                  <a:schemeClr val="accent1">
                    <a:lumMod val="50000"/>
                  </a:schemeClr>
                </a:solidFill>
              </a:rPr>
              <a:t>should</a:t>
            </a:r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 be </a:t>
            </a:r>
            <a:r>
              <a:rPr lang="sv-SE" dirty="0" err="1" smtClean="0">
                <a:solidFill>
                  <a:schemeClr val="accent1">
                    <a:lumMod val="50000"/>
                  </a:schemeClr>
                </a:solidFill>
              </a:rPr>
              <a:t>displayed</a:t>
            </a:r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 in</a:t>
            </a:r>
            <a:endParaRPr lang="sv-SE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2" name="Rak pil 11"/>
          <p:cNvCxnSpPr>
            <a:stCxn id="4" idx="3"/>
          </p:cNvCxnSpPr>
          <p:nvPr/>
        </p:nvCxnSpPr>
        <p:spPr>
          <a:xfrm flipV="1">
            <a:off x="3562989" y="1310185"/>
            <a:ext cx="1595865" cy="118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pil 12"/>
          <p:cNvCxnSpPr/>
          <p:nvPr/>
        </p:nvCxnSpPr>
        <p:spPr>
          <a:xfrm flipV="1">
            <a:off x="3562988" y="1681321"/>
            <a:ext cx="1595865" cy="118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pil 13"/>
          <p:cNvCxnSpPr/>
          <p:nvPr/>
        </p:nvCxnSpPr>
        <p:spPr>
          <a:xfrm flipV="1">
            <a:off x="3562988" y="2091014"/>
            <a:ext cx="1595865" cy="118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pil 14"/>
          <p:cNvCxnSpPr/>
          <p:nvPr/>
        </p:nvCxnSpPr>
        <p:spPr>
          <a:xfrm flipV="1">
            <a:off x="3562988" y="2639763"/>
            <a:ext cx="1595865" cy="118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pil 15"/>
          <p:cNvCxnSpPr/>
          <p:nvPr/>
        </p:nvCxnSpPr>
        <p:spPr>
          <a:xfrm flipV="1">
            <a:off x="3562987" y="3300964"/>
            <a:ext cx="1595865" cy="118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pil 16"/>
          <p:cNvCxnSpPr/>
          <p:nvPr/>
        </p:nvCxnSpPr>
        <p:spPr>
          <a:xfrm flipV="1">
            <a:off x="3562987" y="4266459"/>
            <a:ext cx="1595865" cy="118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pil 17"/>
          <p:cNvCxnSpPr/>
          <p:nvPr/>
        </p:nvCxnSpPr>
        <p:spPr>
          <a:xfrm flipV="1">
            <a:off x="3562982" y="5141906"/>
            <a:ext cx="1595865" cy="118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961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5000" r="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/>
          <p:cNvSpPr txBox="1"/>
          <p:nvPr/>
        </p:nvSpPr>
        <p:spPr>
          <a:xfrm>
            <a:off x="327542" y="1506732"/>
            <a:ext cx="323544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Change the </a:t>
            </a:r>
            <a:r>
              <a:rPr lang="sv-SE" dirty="0" err="1" smtClean="0">
                <a:solidFill>
                  <a:schemeClr val="accent1">
                    <a:lumMod val="50000"/>
                  </a:schemeClr>
                </a:solidFill>
              </a:rPr>
              <a:t>name</a:t>
            </a:r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accent1">
                    <a:lumMod val="50000"/>
                  </a:schemeClr>
                </a:solidFill>
              </a:rPr>
              <a:t>of</a:t>
            </a:r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accent1">
                    <a:lumMod val="50000"/>
                  </a:schemeClr>
                </a:solidFill>
              </a:rPr>
              <a:t>your</a:t>
            </a:r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accent1">
                    <a:lumMod val="50000"/>
                  </a:schemeClr>
                </a:solidFill>
              </a:rPr>
              <a:t>fields</a:t>
            </a:r>
            <a:endParaRPr lang="sv-S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327533" y="3375296"/>
            <a:ext cx="323544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Change </a:t>
            </a:r>
            <a:r>
              <a:rPr lang="sv-SE" dirty="0" err="1" smtClean="0">
                <a:solidFill>
                  <a:schemeClr val="accent1">
                    <a:lumMod val="50000"/>
                  </a:schemeClr>
                </a:solidFill>
              </a:rPr>
              <a:t>your</a:t>
            </a:r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accent1">
                    <a:lumMod val="50000"/>
                  </a:schemeClr>
                </a:solidFill>
              </a:rPr>
              <a:t>password</a:t>
            </a:r>
            <a:endParaRPr lang="sv-S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327533" y="4172409"/>
            <a:ext cx="3235449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Import a </a:t>
            </a:r>
            <a:r>
              <a:rPr lang="sv-SE" dirty="0" err="1" smtClean="0">
                <a:solidFill>
                  <a:schemeClr val="accent1">
                    <a:lumMod val="50000"/>
                  </a:schemeClr>
                </a:solidFill>
              </a:rPr>
              <a:t>file</a:t>
            </a:r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accent1">
                    <a:lumMod val="50000"/>
                  </a:schemeClr>
                </a:solidFill>
              </a:rPr>
              <a:t>containing</a:t>
            </a:r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accent1">
                    <a:lumMod val="50000"/>
                  </a:schemeClr>
                </a:solidFill>
              </a:rPr>
              <a:t>saved</a:t>
            </a:r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accent1">
                    <a:lumMod val="50000"/>
                  </a:schemeClr>
                </a:solidFill>
              </a:rPr>
              <a:t>links</a:t>
            </a:r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 from </a:t>
            </a:r>
            <a:r>
              <a:rPr lang="sv-SE" dirty="0" err="1" smtClean="0">
                <a:solidFill>
                  <a:schemeClr val="accent1">
                    <a:lumMod val="50000"/>
                  </a:schemeClr>
                </a:solidFill>
              </a:rPr>
              <a:t>your</a:t>
            </a:r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 Internet browser.</a:t>
            </a:r>
          </a:p>
          <a:p>
            <a:r>
              <a:rPr lang="sv-SE" dirty="0" err="1" smtClean="0">
                <a:solidFill>
                  <a:schemeClr val="accent1">
                    <a:lumMod val="50000"/>
                  </a:schemeClr>
                </a:solidFill>
              </a:rPr>
              <a:t>Follow</a:t>
            </a:r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v-SE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link</a:t>
            </a:r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 to </a:t>
            </a:r>
            <a:r>
              <a:rPr lang="sv-SE" dirty="0" err="1" smtClean="0">
                <a:solidFill>
                  <a:schemeClr val="accent1">
                    <a:lumMod val="50000"/>
                  </a:schemeClr>
                </a:solidFill>
              </a:rPr>
              <a:t>learn</a:t>
            </a:r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accent1">
                    <a:lumMod val="50000"/>
                  </a:schemeClr>
                </a:solidFill>
              </a:rPr>
              <a:t>how</a:t>
            </a:r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 to.</a:t>
            </a:r>
            <a:endParaRPr lang="sv-S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327541" y="2320444"/>
            <a:ext cx="323544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Change </a:t>
            </a:r>
            <a:r>
              <a:rPr lang="sv-SE" dirty="0" err="1" smtClean="0">
                <a:solidFill>
                  <a:schemeClr val="accent1">
                    <a:lumMod val="50000"/>
                  </a:schemeClr>
                </a:solidFill>
              </a:rPr>
              <a:t>your</a:t>
            </a:r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accent1">
                    <a:lumMod val="50000"/>
                  </a:schemeClr>
                </a:solidFill>
              </a:rPr>
              <a:t>avatar</a:t>
            </a:r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sv-SE" dirty="0" err="1" smtClean="0">
                <a:solidFill>
                  <a:schemeClr val="accent1">
                    <a:lumMod val="50000"/>
                  </a:schemeClr>
                </a:solidFill>
              </a:rPr>
              <a:t>displayed</a:t>
            </a:r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 in </a:t>
            </a:r>
            <a:r>
              <a:rPr lang="sv-SE" dirty="0" err="1" smtClean="0">
                <a:solidFill>
                  <a:schemeClr val="accent1">
                    <a:lumMod val="50000"/>
                  </a:schemeClr>
                </a:solidFill>
              </a:rPr>
              <a:t>group</a:t>
            </a:r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accent1">
                    <a:lumMod val="50000"/>
                  </a:schemeClr>
                </a:solidFill>
              </a:rPr>
              <a:t>chat</a:t>
            </a:r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accent1">
                    <a:lumMod val="50000"/>
                  </a:schemeClr>
                </a:solidFill>
              </a:rPr>
              <a:t>room</a:t>
            </a:r>
            <a:endParaRPr lang="sv-SE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3" name="Rak pil 12"/>
          <p:cNvCxnSpPr/>
          <p:nvPr/>
        </p:nvCxnSpPr>
        <p:spPr>
          <a:xfrm flipV="1">
            <a:off x="3562988" y="1681321"/>
            <a:ext cx="1595865" cy="118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pil 14"/>
          <p:cNvCxnSpPr/>
          <p:nvPr/>
        </p:nvCxnSpPr>
        <p:spPr>
          <a:xfrm flipV="1">
            <a:off x="3562988" y="2639763"/>
            <a:ext cx="1595865" cy="118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pil 15"/>
          <p:cNvCxnSpPr/>
          <p:nvPr/>
        </p:nvCxnSpPr>
        <p:spPr>
          <a:xfrm flipV="1">
            <a:off x="3562982" y="3559962"/>
            <a:ext cx="1595865" cy="118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pil 17"/>
          <p:cNvCxnSpPr/>
          <p:nvPr/>
        </p:nvCxnSpPr>
        <p:spPr>
          <a:xfrm flipV="1">
            <a:off x="3562982" y="4634074"/>
            <a:ext cx="1595865" cy="118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72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9934"/>
          </a:xfrm>
        </p:spPr>
        <p:txBody>
          <a:bodyPr/>
          <a:lstStyle/>
          <a:p>
            <a:r>
              <a:rPr lang="sv-SE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Links2keep</a:t>
            </a:r>
            <a:endParaRPr lang="sv-SE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grpSp>
        <p:nvGrpSpPr>
          <p:cNvPr id="8" name="Grupp 7"/>
          <p:cNvGrpSpPr/>
          <p:nvPr/>
        </p:nvGrpSpPr>
        <p:grpSpPr>
          <a:xfrm>
            <a:off x="900752" y="122830"/>
            <a:ext cx="11000096" cy="5008728"/>
            <a:chOff x="900752" y="122830"/>
            <a:chExt cx="11000096" cy="5008728"/>
          </a:xfrm>
        </p:grpSpPr>
        <p:sp>
          <p:nvSpPr>
            <p:cNvPr id="2" name="Rektangel med rundade hörn 1"/>
            <p:cNvSpPr/>
            <p:nvPr/>
          </p:nvSpPr>
          <p:spPr>
            <a:xfrm>
              <a:off x="900752" y="1924334"/>
              <a:ext cx="10167582" cy="3207224"/>
            </a:xfrm>
            <a:prstGeom prst="roundRect">
              <a:avLst/>
            </a:prstGeom>
            <a:solidFill>
              <a:schemeClr val="accent1">
                <a:lumMod val="75000"/>
                <a:alpha val="20000"/>
              </a:schemeClr>
            </a:solidFill>
            <a:ln>
              <a:solidFill>
                <a:schemeClr val="bg1"/>
              </a:solidFill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4" name="Rak pil 3"/>
            <p:cNvCxnSpPr/>
            <p:nvPr/>
          </p:nvCxnSpPr>
          <p:spPr>
            <a:xfrm flipH="1" flipV="1">
              <a:off x="3425588" y="769161"/>
              <a:ext cx="3289112" cy="115517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ruta 4"/>
            <p:cNvSpPr txBox="1"/>
            <p:nvPr/>
          </p:nvSpPr>
          <p:spPr>
            <a:xfrm>
              <a:off x="3275463" y="122830"/>
              <a:ext cx="86253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It´s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here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all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your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links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will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be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displayed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.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Those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being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displayed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now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will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be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removed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when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you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register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your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own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account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.</a:t>
              </a:r>
              <a:endParaRPr lang="sv-SE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900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9934"/>
          </a:xfrm>
        </p:spPr>
        <p:txBody>
          <a:bodyPr/>
          <a:lstStyle/>
          <a:p>
            <a:r>
              <a:rPr lang="sv-SE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Links2keep</a:t>
            </a:r>
            <a:endParaRPr lang="sv-SE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grpSp>
        <p:nvGrpSpPr>
          <p:cNvPr id="8" name="Grupp 7"/>
          <p:cNvGrpSpPr/>
          <p:nvPr/>
        </p:nvGrpSpPr>
        <p:grpSpPr>
          <a:xfrm>
            <a:off x="3302758" y="122830"/>
            <a:ext cx="8802806" cy="1392072"/>
            <a:chOff x="3302758" y="122830"/>
            <a:chExt cx="8802806" cy="1392072"/>
          </a:xfrm>
        </p:grpSpPr>
        <p:sp>
          <p:nvSpPr>
            <p:cNvPr id="2" name="Rektangel med rundade hörn 1"/>
            <p:cNvSpPr/>
            <p:nvPr/>
          </p:nvSpPr>
          <p:spPr>
            <a:xfrm>
              <a:off x="9335069" y="944138"/>
              <a:ext cx="2770495" cy="570764"/>
            </a:xfrm>
            <a:prstGeom prst="roundRect">
              <a:avLst/>
            </a:prstGeom>
            <a:solidFill>
              <a:schemeClr val="accent1">
                <a:lumMod val="75000"/>
                <a:alpha val="20000"/>
              </a:schemeClr>
            </a:solidFill>
            <a:ln>
              <a:solidFill>
                <a:schemeClr val="bg1"/>
              </a:solidFill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4" name="Rak pil 3"/>
            <p:cNvCxnSpPr>
              <a:stCxn id="2" idx="1"/>
            </p:cNvCxnSpPr>
            <p:nvPr/>
          </p:nvCxnSpPr>
          <p:spPr>
            <a:xfrm flipH="1" flipV="1">
              <a:off x="3425588" y="655093"/>
              <a:ext cx="5909481" cy="57442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ruta 4"/>
            <p:cNvSpPr txBox="1"/>
            <p:nvPr/>
          </p:nvSpPr>
          <p:spPr>
            <a:xfrm>
              <a:off x="3302758" y="122830"/>
              <a:ext cx="85980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This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is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where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you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log in, register for a new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account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or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retrive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your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lost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password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.</a:t>
              </a:r>
              <a:endParaRPr lang="sv-SE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857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9934"/>
          </a:xfrm>
        </p:spPr>
        <p:txBody>
          <a:bodyPr/>
          <a:lstStyle/>
          <a:p>
            <a:r>
              <a:rPr lang="sv-SE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Links2keep</a:t>
            </a:r>
            <a:endParaRPr lang="sv-SE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grpSp>
        <p:nvGrpSpPr>
          <p:cNvPr id="8" name="Grupp 7"/>
          <p:cNvGrpSpPr/>
          <p:nvPr/>
        </p:nvGrpSpPr>
        <p:grpSpPr>
          <a:xfrm>
            <a:off x="95535" y="122830"/>
            <a:ext cx="11805313" cy="1201003"/>
            <a:chOff x="95535" y="122830"/>
            <a:chExt cx="11805313" cy="1201003"/>
          </a:xfrm>
        </p:grpSpPr>
        <p:sp>
          <p:nvSpPr>
            <p:cNvPr id="2" name="Rektangel med rundade hörn 1"/>
            <p:cNvSpPr/>
            <p:nvPr/>
          </p:nvSpPr>
          <p:spPr>
            <a:xfrm>
              <a:off x="95535" y="1009935"/>
              <a:ext cx="2770495" cy="313898"/>
            </a:xfrm>
            <a:prstGeom prst="roundRect">
              <a:avLst/>
            </a:prstGeom>
            <a:solidFill>
              <a:schemeClr val="accent1">
                <a:lumMod val="75000"/>
                <a:alpha val="20000"/>
              </a:schemeClr>
            </a:solidFill>
            <a:ln>
              <a:solidFill>
                <a:schemeClr val="bg1"/>
              </a:solidFill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4" name="Rak pil 3"/>
            <p:cNvCxnSpPr>
              <a:stCxn id="2" idx="3"/>
            </p:cNvCxnSpPr>
            <p:nvPr/>
          </p:nvCxnSpPr>
          <p:spPr>
            <a:xfrm flipV="1">
              <a:off x="2866030" y="769161"/>
              <a:ext cx="450375" cy="39772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ruta 4"/>
            <p:cNvSpPr txBox="1"/>
            <p:nvPr/>
          </p:nvSpPr>
          <p:spPr>
            <a:xfrm>
              <a:off x="3316405" y="122830"/>
              <a:ext cx="85844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This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is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where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you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type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or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paste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the adress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you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want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to save.</a:t>
              </a:r>
            </a:p>
            <a:p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Only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works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when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you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are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logged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in (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see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it in action on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slide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13).</a:t>
              </a:r>
              <a:endParaRPr lang="sv-SE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936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9934"/>
          </a:xfrm>
        </p:spPr>
        <p:txBody>
          <a:bodyPr/>
          <a:lstStyle/>
          <a:p>
            <a:r>
              <a:rPr lang="sv-SE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Links2keep</a:t>
            </a:r>
            <a:endParaRPr lang="sv-SE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grpSp>
        <p:nvGrpSpPr>
          <p:cNvPr id="8" name="Grupp 7"/>
          <p:cNvGrpSpPr/>
          <p:nvPr/>
        </p:nvGrpSpPr>
        <p:grpSpPr>
          <a:xfrm>
            <a:off x="3316405" y="122830"/>
            <a:ext cx="8795983" cy="1173707"/>
            <a:chOff x="3316405" y="122830"/>
            <a:chExt cx="8795983" cy="1173707"/>
          </a:xfrm>
        </p:grpSpPr>
        <p:sp>
          <p:nvSpPr>
            <p:cNvPr id="2" name="Rektangel med rundade hörn 1"/>
            <p:cNvSpPr/>
            <p:nvPr/>
          </p:nvSpPr>
          <p:spPr>
            <a:xfrm>
              <a:off x="11163869" y="1009935"/>
              <a:ext cx="948519" cy="286602"/>
            </a:xfrm>
            <a:prstGeom prst="roundRect">
              <a:avLst/>
            </a:prstGeom>
            <a:solidFill>
              <a:schemeClr val="accent1">
                <a:lumMod val="75000"/>
                <a:alpha val="20000"/>
              </a:schemeClr>
            </a:solidFill>
            <a:ln>
              <a:solidFill>
                <a:schemeClr val="bg1"/>
              </a:solidFill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4" name="Rak pil 3"/>
            <p:cNvCxnSpPr>
              <a:stCxn id="2" idx="1"/>
            </p:cNvCxnSpPr>
            <p:nvPr/>
          </p:nvCxnSpPr>
          <p:spPr>
            <a:xfrm flipH="1" flipV="1">
              <a:off x="3316405" y="793530"/>
              <a:ext cx="7847464" cy="35970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ruta 4"/>
            <p:cNvSpPr txBox="1"/>
            <p:nvPr/>
          </p:nvSpPr>
          <p:spPr>
            <a:xfrm>
              <a:off x="3316405" y="122830"/>
              <a:ext cx="85844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Notice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the ”Log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out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”-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button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that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appears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on the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upper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right corner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when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you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log in.</a:t>
              </a:r>
              <a:endParaRPr lang="sv-SE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2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9934"/>
          </a:xfrm>
        </p:spPr>
        <p:txBody>
          <a:bodyPr/>
          <a:lstStyle/>
          <a:p>
            <a:r>
              <a:rPr lang="sv-SE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Links2keep</a:t>
            </a:r>
            <a:endParaRPr lang="sv-SE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grpSp>
        <p:nvGrpSpPr>
          <p:cNvPr id="8" name="Grupp 7"/>
          <p:cNvGrpSpPr/>
          <p:nvPr/>
        </p:nvGrpSpPr>
        <p:grpSpPr>
          <a:xfrm>
            <a:off x="3316405" y="122830"/>
            <a:ext cx="8584443" cy="1187355"/>
            <a:chOff x="3316405" y="122830"/>
            <a:chExt cx="8584443" cy="1187355"/>
          </a:xfrm>
        </p:grpSpPr>
        <p:sp>
          <p:nvSpPr>
            <p:cNvPr id="2" name="Rektangel med rundade hörn 1"/>
            <p:cNvSpPr/>
            <p:nvPr/>
          </p:nvSpPr>
          <p:spPr>
            <a:xfrm>
              <a:off x="10590663" y="1009935"/>
              <a:ext cx="504967" cy="300250"/>
            </a:xfrm>
            <a:prstGeom prst="roundRect">
              <a:avLst/>
            </a:prstGeom>
            <a:solidFill>
              <a:schemeClr val="accent1">
                <a:lumMod val="75000"/>
                <a:alpha val="20000"/>
              </a:schemeClr>
            </a:solidFill>
            <a:ln>
              <a:solidFill>
                <a:schemeClr val="bg1"/>
              </a:solidFill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4" name="Rak pil 3"/>
            <p:cNvCxnSpPr>
              <a:stCxn id="2" idx="1"/>
            </p:cNvCxnSpPr>
            <p:nvPr/>
          </p:nvCxnSpPr>
          <p:spPr>
            <a:xfrm flipH="1" flipV="1">
              <a:off x="3316406" y="793531"/>
              <a:ext cx="7274257" cy="36652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ruta 4"/>
            <p:cNvSpPr txBox="1"/>
            <p:nvPr/>
          </p:nvSpPr>
          <p:spPr>
            <a:xfrm>
              <a:off x="3316405" y="122830"/>
              <a:ext cx="85844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Your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account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name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is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displayed</a:t>
              </a:r>
              <a:r>
                <a:rPr lang="sv-SE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when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logged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in, to make sure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you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are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logged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in as the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correct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user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. Go to ”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account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options” by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clickning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the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account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name</a:t>
              </a:r>
              <a:r>
                <a:rPr lang="sv-SE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(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see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it on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slide</a:t>
              </a:r>
              <a:r>
                <a:rPr lang="sv-SE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smtClean="0">
                  <a:solidFill>
                    <a:schemeClr val="accent1">
                      <a:lumMod val="50000"/>
                    </a:schemeClr>
                  </a:solidFill>
                </a:rPr>
                <a:t>14).</a:t>
              </a:r>
              <a:endParaRPr lang="sv-SE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585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9934"/>
          </a:xfrm>
        </p:spPr>
        <p:txBody>
          <a:bodyPr/>
          <a:lstStyle/>
          <a:p>
            <a:r>
              <a:rPr lang="sv-SE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Links2keep</a:t>
            </a:r>
            <a:endParaRPr lang="sv-SE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grpSp>
        <p:nvGrpSpPr>
          <p:cNvPr id="8" name="Grupp 7"/>
          <p:cNvGrpSpPr/>
          <p:nvPr/>
        </p:nvGrpSpPr>
        <p:grpSpPr>
          <a:xfrm>
            <a:off x="3316405" y="122830"/>
            <a:ext cx="8584443" cy="1201003"/>
            <a:chOff x="3316405" y="122830"/>
            <a:chExt cx="8584443" cy="1201003"/>
          </a:xfrm>
        </p:grpSpPr>
        <p:sp>
          <p:nvSpPr>
            <p:cNvPr id="2" name="Rektangel med rundade hörn 1"/>
            <p:cNvSpPr/>
            <p:nvPr/>
          </p:nvSpPr>
          <p:spPr>
            <a:xfrm>
              <a:off x="8761863" y="1009935"/>
              <a:ext cx="1746913" cy="313898"/>
            </a:xfrm>
            <a:prstGeom prst="roundRect">
              <a:avLst/>
            </a:prstGeom>
            <a:solidFill>
              <a:schemeClr val="accent1">
                <a:lumMod val="75000"/>
                <a:alpha val="20000"/>
              </a:schemeClr>
            </a:solidFill>
            <a:ln>
              <a:solidFill>
                <a:schemeClr val="bg1"/>
              </a:solidFill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4" name="Rak pil 3"/>
            <p:cNvCxnSpPr>
              <a:stCxn id="2" idx="1"/>
            </p:cNvCxnSpPr>
            <p:nvPr/>
          </p:nvCxnSpPr>
          <p:spPr>
            <a:xfrm flipH="1" flipV="1">
              <a:off x="3316405" y="769161"/>
              <a:ext cx="5445458" cy="39772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ruta 4"/>
            <p:cNvSpPr txBox="1"/>
            <p:nvPr/>
          </p:nvSpPr>
          <p:spPr>
            <a:xfrm>
              <a:off x="3316405" y="122830"/>
              <a:ext cx="85844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When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creating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your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account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,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you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get 3 different ”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views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”.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Each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view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contain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3 ”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fields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”.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Here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you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can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switch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between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the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views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and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also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change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the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names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of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your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”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fields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”.</a:t>
              </a:r>
              <a:endParaRPr lang="sv-SE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9" name="Rektangel med rundade hörn 8"/>
          <p:cNvSpPr/>
          <p:nvPr/>
        </p:nvSpPr>
        <p:spPr>
          <a:xfrm>
            <a:off x="982639" y="2115403"/>
            <a:ext cx="2497540" cy="3466531"/>
          </a:xfrm>
          <a:prstGeom prst="round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med rundade hörn 9"/>
          <p:cNvSpPr/>
          <p:nvPr/>
        </p:nvSpPr>
        <p:spPr>
          <a:xfrm>
            <a:off x="777922" y="1951630"/>
            <a:ext cx="7751929" cy="3794077"/>
          </a:xfrm>
          <a:prstGeom prst="roundRect">
            <a:avLst/>
          </a:prstGeom>
          <a:solidFill>
            <a:schemeClr val="accent6">
              <a:lumMod val="50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2" name="Rak pil 11"/>
          <p:cNvCxnSpPr/>
          <p:nvPr/>
        </p:nvCxnSpPr>
        <p:spPr>
          <a:xfrm>
            <a:off x="2129051" y="5581934"/>
            <a:ext cx="0" cy="464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pil 13"/>
          <p:cNvCxnSpPr/>
          <p:nvPr/>
        </p:nvCxnSpPr>
        <p:spPr>
          <a:xfrm>
            <a:off x="4217158" y="5745707"/>
            <a:ext cx="13648" cy="300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ruta 14"/>
          <p:cNvSpPr txBox="1"/>
          <p:nvPr/>
        </p:nvSpPr>
        <p:spPr>
          <a:xfrm>
            <a:off x="1801504" y="6045958"/>
            <a:ext cx="682389" cy="36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 smtClean="0">
                <a:solidFill>
                  <a:srgbClr val="FF0000"/>
                </a:solidFill>
              </a:rPr>
              <a:t>Field</a:t>
            </a:r>
            <a:endParaRPr lang="sv-SE" b="1" dirty="0">
              <a:solidFill>
                <a:srgbClr val="FF0000"/>
              </a:solidFill>
            </a:endParaRPr>
          </a:p>
        </p:txBody>
      </p:sp>
      <p:sp>
        <p:nvSpPr>
          <p:cNvPr id="16" name="textruta 15"/>
          <p:cNvSpPr txBox="1"/>
          <p:nvPr/>
        </p:nvSpPr>
        <p:spPr>
          <a:xfrm>
            <a:off x="3889611" y="6045958"/>
            <a:ext cx="682389" cy="36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 smtClean="0">
                <a:solidFill>
                  <a:srgbClr val="FF0000"/>
                </a:solidFill>
              </a:rPr>
              <a:t>View</a:t>
            </a:r>
            <a:endParaRPr lang="sv-SE" b="1" dirty="0">
              <a:solidFill>
                <a:srgbClr val="FF0000"/>
              </a:solidFill>
            </a:endParaRPr>
          </a:p>
        </p:txBody>
      </p:sp>
      <p:cxnSp>
        <p:nvCxnSpPr>
          <p:cNvPr id="17" name="Rak pil 16"/>
          <p:cNvCxnSpPr/>
          <p:nvPr/>
        </p:nvCxnSpPr>
        <p:spPr>
          <a:xfrm flipH="1" flipV="1">
            <a:off x="1624084" y="1794681"/>
            <a:ext cx="2275" cy="432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pil 19"/>
          <p:cNvCxnSpPr/>
          <p:nvPr/>
        </p:nvCxnSpPr>
        <p:spPr>
          <a:xfrm>
            <a:off x="9635319" y="1326109"/>
            <a:ext cx="0" cy="366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ruta 22"/>
          <p:cNvSpPr txBox="1"/>
          <p:nvPr/>
        </p:nvSpPr>
        <p:spPr>
          <a:xfrm>
            <a:off x="1078174" y="1419368"/>
            <a:ext cx="1569494" cy="36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 smtClean="0">
                <a:solidFill>
                  <a:srgbClr val="FF0000"/>
                </a:solidFill>
              </a:rPr>
              <a:t>Field</a:t>
            </a:r>
            <a:r>
              <a:rPr lang="sv-SE" b="1" dirty="0" smtClean="0">
                <a:solidFill>
                  <a:srgbClr val="FF0000"/>
                </a:solidFill>
              </a:rPr>
              <a:t> </a:t>
            </a:r>
            <a:r>
              <a:rPr lang="sv-SE" b="1" dirty="0" err="1" smtClean="0">
                <a:solidFill>
                  <a:srgbClr val="FF0000"/>
                </a:solidFill>
              </a:rPr>
              <a:t>name</a:t>
            </a:r>
            <a:endParaRPr lang="sv-SE" b="1" dirty="0">
              <a:solidFill>
                <a:srgbClr val="FF0000"/>
              </a:solidFill>
            </a:endParaRPr>
          </a:p>
        </p:txBody>
      </p:sp>
      <p:sp>
        <p:nvSpPr>
          <p:cNvPr id="24" name="textruta 23"/>
          <p:cNvSpPr txBox="1"/>
          <p:nvPr/>
        </p:nvSpPr>
        <p:spPr>
          <a:xfrm>
            <a:off x="9062112" y="1641439"/>
            <a:ext cx="1337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 smtClean="0">
                <a:solidFill>
                  <a:srgbClr val="FF0000"/>
                </a:solidFill>
              </a:rPr>
              <a:t>View</a:t>
            </a:r>
            <a:r>
              <a:rPr lang="sv-SE" b="1" dirty="0" smtClean="0">
                <a:solidFill>
                  <a:srgbClr val="FF0000"/>
                </a:solidFill>
              </a:rPr>
              <a:t> </a:t>
            </a:r>
            <a:r>
              <a:rPr lang="sv-SE" b="1" dirty="0" err="1" smtClean="0">
                <a:solidFill>
                  <a:srgbClr val="FF0000"/>
                </a:solidFill>
              </a:rPr>
              <a:t>name</a:t>
            </a:r>
            <a:endParaRPr lang="sv-S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53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9934"/>
          </a:xfrm>
        </p:spPr>
        <p:txBody>
          <a:bodyPr/>
          <a:lstStyle/>
          <a:p>
            <a:r>
              <a:rPr lang="sv-SE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Links2keep</a:t>
            </a:r>
            <a:endParaRPr lang="sv-SE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grpSp>
        <p:nvGrpSpPr>
          <p:cNvPr id="8" name="Grupp 7"/>
          <p:cNvGrpSpPr/>
          <p:nvPr/>
        </p:nvGrpSpPr>
        <p:grpSpPr>
          <a:xfrm>
            <a:off x="3316405" y="122830"/>
            <a:ext cx="8584443" cy="1201003"/>
            <a:chOff x="3316405" y="122830"/>
            <a:chExt cx="8584443" cy="1201003"/>
          </a:xfrm>
        </p:grpSpPr>
        <p:sp>
          <p:nvSpPr>
            <p:cNvPr id="2" name="Rektangel med rundade hörn 1"/>
            <p:cNvSpPr/>
            <p:nvPr/>
          </p:nvSpPr>
          <p:spPr>
            <a:xfrm>
              <a:off x="6967182" y="1009935"/>
              <a:ext cx="1746913" cy="313898"/>
            </a:xfrm>
            <a:prstGeom prst="roundRect">
              <a:avLst/>
            </a:prstGeom>
            <a:solidFill>
              <a:schemeClr val="accent1">
                <a:lumMod val="75000"/>
                <a:alpha val="20000"/>
              </a:schemeClr>
            </a:solidFill>
            <a:ln>
              <a:solidFill>
                <a:schemeClr val="bg1"/>
              </a:solidFill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4" name="Rak pil 3"/>
            <p:cNvCxnSpPr>
              <a:stCxn id="2" idx="1"/>
            </p:cNvCxnSpPr>
            <p:nvPr/>
          </p:nvCxnSpPr>
          <p:spPr>
            <a:xfrm flipH="1" flipV="1">
              <a:off x="3316405" y="769161"/>
              <a:ext cx="3650777" cy="39772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ruta 4"/>
            <p:cNvSpPr txBox="1"/>
            <p:nvPr/>
          </p:nvSpPr>
          <p:spPr>
            <a:xfrm>
              <a:off x="3316405" y="122830"/>
              <a:ext cx="85844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From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here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you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can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join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,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create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or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manage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groups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. In a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group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all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members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get access to the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links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and all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admins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can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add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new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links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.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You´re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private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links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are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called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”My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links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”.</a:t>
              </a:r>
              <a:endParaRPr lang="sv-SE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290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9934"/>
          </a:xfrm>
        </p:spPr>
        <p:txBody>
          <a:bodyPr/>
          <a:lstStyle/>
          <a:p>
            <a:r>
              <a:rPr lang="sv-SE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Links2keep</a:t>
            </a:r>
            <a:endParaRPr lang="sv-SE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grpSp>
        <p:nvGrpSpPr>
          <p:cNvPr id="8" name="Grupp 7"/>
          <p:cNvGrpSpPr/>
          <p:nvPr/>
        </p:nvGrpSpPr>
        <p:grpSpPr>
          <a:xfrm>
            <a:off x="3316405" y="122830"/>
            <a:ext cx="8584443" cy="2814352"/>
            <a:chOff x="3316405" y="122830"/>
            <a:chExt cx="8584443" cy="2814352"/>
          </a:xfrm>
        </p:grpSpPr>
        <p:sp>
          <p:nvSpPr>
            <p:cNvPr id="2" name="Rektangel med rundade hörn 1"/>
            <p:cNvSpPr/>
            <p:nvPr/>
          </p:nvSpPr>
          <p:spPr>
            <a:xfrm>
              <a:off x="7997501" y="2732466"/>
              <a:ext cx="225188" cy="204716"/>
            </a:xfrm>
            <a:prstGeom prst="roundRect">
              <a:avLst/>
            </a:prstGeom>
            <a:solidFill>
              <a:schemeClr val="accent1">
                <a:lumMod val="75000"/>
                <a:alpha val="20000"/>
              </a:schemeClr>
            </a:solidFill>
            <a:ln>
              <a:solidFill>
                <a:schemeClr val="bg1"/>
              </a:solidFill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4" name="Rak pil 3"/>
            <p:cNvCxnSpPr>
              <a:stCxn id="2" idx="1"/>
            </p:cNvCxnSpPr>
            <p:nvPr/>
          </p:nvCxnSpPr>
          <p:spPr>
            <a:xfrm flipH="1" flipV="1">
              <a:off x="3425588" y="492162"/>
              <a:ext cx="4571913" cy="234266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ruta 4"/>
            <p:cNvSpPr txBox="1"/>
            <p:nvPr/>
          </p:nvSpPr>
          <p:spPr>
            <a:xfrm>
              <a:off x="3316405" y="122830"/>
              <a:ext cx="85844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err="1">
                  <a:solidFill>
                    <a:schemeClr val="accent1">
                      <a:lumMod val="50000"/>
                    </a:schemeClr>
                  </a:solidFill>
                </a:rPr>
                <a:t>C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licking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the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arrow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will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reveal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the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description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of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a link and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some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options for handling it.</a:t>
              </a:r>
              <a:endParaRPr lang="sv-SE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952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354</Words>
  <Application>Microsoft Office PowerPoint</Application>
  <PresentationFormat>Bredbild</PresentationFormat>
  <Paragraphs>41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9" baseType="lpstr">
      <vt:lpstr>Adobe Fan Heiti Std B</vt:lpstr>
      <vt:lpstr>Arial</vt:lpstr>
      <vt:lpstr>Calibri</vt:lpstr>
      <vt:lpstr>Calibri Light</vt:lpstr>
      <vt:lpstr>Office-tema</vt:lpstr>
      <vt:lpstr>Links2keep - Turtorial</vt:lpstr>
      <vt:lpstr>Links2keep</vt:lpstr>
      <vt:lpstr>Links2keep</vt:lpstr>
      <vt:lpstr>Links2keep</vt:lpstr>
      <vt:lpstr>Links2keep</vt:lpstr>
      <vt:lpstr>Links2keep</vt:lpstr>
      <vt:lpstr>Links2keep</vt:lpstr>
      <vt:lpstr>Links2keep</vt:lpstr>
      <vt:lpstr>Links2keep</vt:lpstr>
      <vt:lpstr>Links2keep</vt:lpstr>
      <vt:lpstr>Links2keep</vt:lpstr>
      <vt:lpstr>Links2keep</vt:lpstr>
      <vt:lpstr>PowerPoint-presentation</vt:lpstr>
      <vt:lpstr>PowerPoint-presentation</vt:lpstr>
    </vt:vector>
  </TitlesOfParts>
  <Company>JB Educations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Links2keep - Home</dc:title>
  <dc:creator>Jonas Jilmefors</dc:creator>
  <cp:lastModifiedBy>Jonas Jilmefors</cp:lastModifiedBy>
  <cp:revision>14</cp:revision>
  <dcterms:created xsi:type="dcterms:W3CDTF">2013-12-25T19:03:44Z</dcterms:created>
  <dcterms:modified xsi:type="dcterms:W3CDTF">2013-12-25T23:10:42Z</dcterms:modified>
</cp:coreProperties>
</file>