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7" r:id="rId11"/>
    <p:sldId id="268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3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07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9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472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02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8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1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4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8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43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9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0FE-9810-4618-A900-1D299719FA72}" type="datetimeFigureOut">
              <a:rPr lang="sv-SE" smtClean="0"/>
              <a:t>2013-12-25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09C5D-2997-429D-9CBE-D8E97BA3D6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9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results?search_query=how+to+export+bookmarks&amp;oq=how+to+export+bookmarks&amp;gs_l=youtube.3..0l3.18166.18396.0.18694.2.2.0.0.0.0.70.112.2.2.0...0.0...1ac.1.s7roiHfVee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 - Nyb</a:t>
            </a:r>
            <a:r>
              <a:rPr lang="sv-SE" sz="5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ö</a:t>
            </a:r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rjarguide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14852"/>
            <a:chOff x="3316405" y="122830"/>
            <a:chExt cx="8584443" cy="341485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669956" y="3332966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4353551" cy="26661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Befintliga länkar kan kopieras till andra fält, vyer eller grupper.</a:t>
              </a:r>
            </a:p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”Quick copy” skapar en kopia av länken i din första vy, längst ned i det första fältet.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33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01204"/>
            <a:chOff x="3316405" y="122830"/>
            <a:chExt cx="8584443" cy="3401204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820081" y="3319318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492162"/>
              <a:ext cx="4503676" cy="29295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Befintliga länkar kan ändras, på samma sätt som en ny länk läggs till.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5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3401204"/>
            <a:chOff x="3316405" y="122830"/>
            <a:chExt cx="8584443" cy="3401204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997502" y="3319318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492162"/>
              <a:ext cx="4681097" cy="29295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Befintliga länkar kan tas bort.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27542" y="1110104"/>
            <a:ext cx="32354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Texten som kommer att visas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27542" y="1506732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Frivillig beskrivning av länken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27542" y="1906348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Adress som länken går till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27542" y="3128179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Bild som kopplas till länken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27542" y="4081793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Alternativa bilder att visa istället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27533" y="4692122"/>
            <a:ext cx="323544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Säkerhetsfråga som behöver besvaras. Ange de 3 svarta tecknen.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27533" y="2457422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Vilket fält som länken skall visas i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Rak pil 11"/>
          <p:cNvCxnSpPr/>
          <p:nvPr/>
        </p:nvCxnSpPr>
        <p:spPr>
          <a:xfrm flipV="1">
            <a:off x="3562982" y="1312021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flipV="1">
            <a:off x="3562988" y="1681321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V="1">
            <a:off x="3562988" y="209101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3562988" y="2639763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562987" y="330096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V="1">
            <a:off x="3562987" y="4266459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V="1">
            <a:off x="3562982" y="5141906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27542" y="1506732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Ändra namn på ”vyerna”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27533" y="3375296"/>
            <a:ext cx="32354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Ändra ditt lösenord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27533" y="4026077"/>
            <a:ext cx="32354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Möjlighet att importera sparade länkar från din webbläsare. </a:t>
            </a:r>
            <a:b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Följ 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länken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 för att lära dig hur du exporterar sparade länkar.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27541" y="2320444"/>
            <a:ext cx="32354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Ändra </a:t>
            </a:r>
            <a:r>
              <a:rPr lang="sv-SE" dirty="0" err="1" smtClean="0">
                <a:solidFill>
                  <a:schemeClr val="accent1">
                    <a:lumMod val="50000"/>
                  </a:schemeClr>
                </a:solidFill>
              </a:rPr>
              <a:t>avatar</a:t>
            </a:r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(bild) som visas efter ditt namn i gruppchatten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Rak pil 12"/>
          <p:cNvCxnSpPr/>
          <p:nvPr/>
        </p:nvCxnSpPr>
        <p:spPr>
          <a:xfrm flipV="1">
            <a:off x="3562988" y="1681321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3562988" y="2639763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562982" y="3559962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V="1">
            <a:off x="3562982" y="4634074"/>
            <a:ext cx="1595865" cy="11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7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00752" y="122830"/>
            <a:ext cx="11000096" cy="5008728"/>
            <a:chOff x="900752" y="122830"/>
            <a:chExt cx="11000096" cy="5008728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00752" y="1924334"/>
              <a:ext cx="10167582" cy="3207224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/>
            <p:nvPr/>
          </p:nvCxnSpPr>
          <p:spPr>
            <a:xfrm flipH="1" flipV="1">
              <a:off x="3425588" y="769161"/>
              <a:ext cx="3289112" cy="11551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275463" y="122830"/>
              <a:ext cx="8625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Här kommer alla dina länkar att visas. Länkarna som du kan se på startsidan är exempel och kommer inte finnas med när du startar ditt eget konto.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0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02758" y="122830"/>
            <a:ext cx="8802806" cy="1392072"/>
            <a:chOff x="3302758" y="122830"/>
            <a:chExt cx="8802806" cy="139207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335069" y="944138"/>
              <a:ext cx="2770495" cy="570764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425588" y="655093"/>
              <a:ext cx="5909481" cy="5744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02758" y="122830"/>
              <a:ext cx="8598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Här loggar du in, registrerar nytt konto eller hämtar ditt lösenord om du glömt bort det.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5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5535" y="122830"/>
            <a:ext cx="11805313" cy="1201003"/>
            <a:chOff x="95535" y="122830"/>
            <a:chExt cx="11805313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95535" y="1009935"/>
              <a:ext cx="2770495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3"/>
            </p:cNvCxnSpPr>
            <p:nvPr/>
          </p:nvCxnSpPr>
          <p:spPr>
            <a:xfrm flipV="1">
              <a:off x="2866030" y="769161"/>
              <a:ext cx="450375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Här skriver du eller klistrar in adressen du vill spara.</a:t>
              </a:r>
            </a:p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Fältet fungerar bara när du är inloggad (se hur på bildruta 13).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3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795983" cy="1173707"/>
            <a:chOff x="3316405" y="122830"/>
            <a:chExt cx="8795983" cy="1173707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11163869" y="1009935"/>
              <a:ext cx="948519" cy="286602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492162"/>
              <a:ext cx="7847464" cy="6610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Lägg märke till ”Log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out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”-knappen i övre högra hörnet, som bara visas när du är inloggad.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875595" cy="1196284"/>
            <a:chOff x="3316405" y="122830"/>
            <a:chExt cx="8584443" cy="1196284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10353061" y="1018864"/>
              <a:ext cx="504967" cy="300250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422006" y="723331"/>
              <a:ext cx="6931055" cy="4456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Ditt kontonamn visas när du är inloggad, kontrollera detta för att vara säker på att du använder rätt konto. Klicka på namnet för att se </a:t>
              </a:r>
              <a:r>
                <a:rPr lang="sv-SE" b="1" dirty="0" smtClean="0">
                  <a:solidFill>
                    <a:schemeClr val="accent1">
                      <a:lumMod val="50000"/>
                    </a:schemeClr>
                  </a:solidFill>
                </a:rPr>
                <a:t>kontoinställningar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 (exempel på bildruta 14).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8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584443" cy="1201003"/>
            <a:chOff x="3316405" y="122830"/>
            <a:chExt cx="8584443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8761863" y="1009935"/>
              <a:ext cx="1746913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5445458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584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När du skapar ett konto får du 3 olika ”vyer”. Varje ”vy” har 3 ”fält”. Här kan du byta mellan olika vyer och också ändra namn på ”fälten” du ser.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Rektangel med rundade hörn 8"/>
          <p:cNvSpPr/>
          <p:nvPr/>
        </p:nvSpPr>
        <p:spPr>
          <a:xfrm>
            <a:off x="982639" y="2115403"/>
            <a:ext cx="2497540" cy="346653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med rundade hörn 9"/>
          <p:cNvSpPr/>
          <p:nvPr/>
        </p:nvSpPr>
        <p:spPr>
          <a:xfrm>
            <a:off x="777922" y="1951630"/>
            <a:ext cx="7751929" cy="3794077"/>
          </a:xfrm>
          <a:prstGeom prst="roundRect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 11"/>
          <p:cNvCxnSpPr/>
          <p:nvPr/>
        </p:nvCxnSpPr>
        <p:spPr>
          <a:xfrm>
            <a:off x="2129051" y="5581934"/>
            <a:ext cx="0" cy="46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4217158" y="5745707"/>
            <a:ext cx="13648" cy="30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1862921" y="6045958"/>
            <a:ext cx="682389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Fält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4026089" y="6045958"/>
            <a:ext cx="682389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Vy</a:t>
            </a:r>
            <a:endParaRPr lang="sv-SE" b="1" dirty="0">
              <a:solidFill>
                <a:srgbClr val="FF0000"/>
              </a:solidFill>
            </a:endParaRPr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1624084" y="1794681"/>
            <a:ext cx="2275" cy="43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>
            <a:off x="9635319" y="1326109"/>
            <a:ext cx="0" cy="366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1078174" y="1419368"/>
            <a:ext cx="1569494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Fältnamn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9171296" y="1641439"/>
            <a:ext cx="144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FF0000"/>
                </a:solidFill>
              </a:rPr>
              <a:t>Vynamn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875595" cy="1201003"/>
            <a:chOff x="3316405" y="122830"/>
            <a:chExt cx="8875595" cy="1201003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6967182" y="1009935"/>
              <a:ext cx="1746913" cy="313898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316405" y="769161"/>
              <a:ext cx="3650777" cy="397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8755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Härifrån kan du gå med i, skapa eller administrera grupper. I en grupp får alla medlemmar tillgång till länkarna och alla administratörer kan lägga till nya. Din privata vy kallas ”My </a:t>
              </a:r>
              <a:r>
                <a:rPr lang="sv-SE" dirty="0" err="1" smtClean="0">
                  <a:solidFill>
                    <a:schemeClr val="accent1">
                      <a:lumMod val="50000"/>
                    </a:schemeClr>
                  </a:solidFill>
                </a:rPr>
                <a:t>links</a:t>
              </a:r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”.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9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934"/>
          </a:xfrm>
        </p:spPr>
        <p:txBody>
          <a:bodyPr/>
          <a:lstStyle/>
          <a:p>
            <a:r>
              <a:rPr lang="sv-SE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Links2keep</a:t>
            </a:r>
            <a:endParaRPr lang="sv-SE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3316405" y="122830"/>
            <a:ext cx="8875595" cy="2814352"/>
            <a:chOff x="3316405" y="122830"/>
            <a:chExt cx="8875595" cy="2814352"/>
          </a:xfrm>
        </p:grpSpPr>
        <p:sp>
          <p:nvSpPr>
            <p:cNvPr id="2" name="Rektangel med rundade hörn 1"/>
            <p:cNvSpPr/>
            <p:nvPr/>
          </p:nvSpPr>
          <p:spPr>
            <a:xfrm>
              <a:off x="7997501" y="2732466"/>
              <a:ext cx="225188" cy="204716"/>
            </a:xfrm>
            <a:prstGeom prst="roundRect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solidFill>
                <a:schemeClr val="bg1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4" name="Rak pil 3"/>
            <p:cNvCxnSpPr>
              <a:stCxn id="2" idx="1"/>
            </p:cNvCxnSpPr>
            <p:nvPr/>
          </p:nvCxnSpPr>
          <p:spPr>
            <a:xfrm flipH="1" flipV="1">
              <a:off x="3425588" y="492162"/>
              <a:ext cx="4571913" cy="23426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ruta 4"/>
            <p:cNvSpPr txBox="1"/>
            <p:nvPr/>
          </p:nvSpPr>
          <p:spPr>
            <a:xfrm>
              <a:off x="3316405" y="122830"/>
              <a:ext cx="8875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accent1">
                      <a:lumMod val="50000"/>
                    </a:schemeClr>
                  </a:solidFill>
                </a:rPr>
                <a:t>När du klickar på pilen så visas beskrivningen av länken och några alternativ för att ändra den.</a:t>
              </a:r>
              <a:endParaRPr lang="sv-S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95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363</Words>
  <Application>Microsoft Office PowerPoint</Application>
  <PresentationFormat>Bredbild</PresentationFormat>
  <Paragraphs>40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Adobe Fan Heiti Std B</vt:lpstr>
      <vt:lpstr>Arial</vt:lpstr>
      <vt:lpstr>Calibri</vt:lpstr>
      <vt:lpstr>Calibri Light</vt:lpstr>
      <vt:lpstr>Office-tema</vt:lpstr>
      <vt:lpstr>Links2keep - Nybörjarguide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Links2keep</vt:lpstr>
      <vt:lpstr>PowerPoint-presentation</vt:lpstr>
      <vt:lpstr>PowerPoint-presentation</vt:lpstr>
    </vt:vector>
  </TitlesOfParts>
  <Company>JB Educations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Links2keep - Home</dc:title>
  <dc:creator>Jonas Jilmefors</dc:creator>
  <cp:lastModifiedBy>Jonas Jilmefors</cp:lastModifiedBy>
  <cp:revision>19</cp:revision>
  <dcterms:created xsi:type="dcterms:W3CDTF">2013-12-25T19:03:44Z</dcterms:created>
  <dcterms:modified xsi:type="dcterms:W3CDTF">2013-12-25T23:09:31Z</dcterms:modified>
</cp:coreProperties>
</file>